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959E6-3054-4C3C-9DE7-79DBA8712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DF654D-E54D-4E34-A2EB-1D0F50404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AB7BC-844D-455F-81C1-FF5370D86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CC3ED-F6A8-4F40-A5A8-2D2A4D70A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C8864-4A28-4A9E-BD69-C5BB21AD1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241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9A116-9D70-4040-BB8D-0E497E901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40DF53-7FC9-4B1F-A65F-0F21F8CD1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25E73-FFEE-4809-BF83-42F7FC7F2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B0F37-39B1-49AA-99CB-0B608F0D2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AE201-171C-4093-BEE2-6134179E2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10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19AAE1-4F1F-4993-B0FD-4E77DF3B28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7D3693-DB1D-4861-B708-B32FECF9A7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C99E6-F8C8-4F70-BD17-B37C6D745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F328BA-D3F7-456E-8FA6-CCA2D46B3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4868F-7D6B-416D-BD78-8C3B13678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752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5F882-838E-483D-9115-564A2657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196BB-89D3-499C-92E7-B1E0E9111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054F67-07FB-40DD-A981-187E0FA18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7F665-70FF-41AA-87DD-D7A5363CB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F7755-CA36-41E1-B7FE-2338E3573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94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CA2F7-AA32-4052-B3D8-D9861141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94847-BD1F-4A2B-8DE1-C349E376A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B4F92-2981-4850-AA8F-AD634B9BE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7E03D-B305-4DFD-908C-F11FFEFF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0320F-A6FF-4157-844B-202AB8C12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07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2D23A-3B62-4384-8A90-6DE840FF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B2075-8118-45A8-A746-F96075389D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3B7C9-AAF8-494F-8172-3D42818CD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AB6BA-B2C9-4E31-8984-C3F7EF0E9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FAFE96-D256-4189-8371-FDFED9DDE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242B8C-AD7E-456D-9A13-214C551D7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97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1FDEC-E439-419C-9C86-6C2045C26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74209-FA54-417C-AA05-4CCC30390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EC1C7C-BC09-4252-8707-659CF347F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1EDB43-AE0A-4AAF-AD5E-C2596A476B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913198-CD6C-4C33-A4D9-E6E0F94180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F45D18-633A-4FE1-AB62-FC0517ABD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F496CC-947F-4AF8-9708-A3B90E3FD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CF7630-4A15-4953-BF27-04BD9DD1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3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93369-CC6F-4A84-A6B5-805BE5720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5A974E-2434-4705-B0E8-36D41A8A7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ECE9A4-2FD4-47DD-9005-EA3D84A11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E1092D-AB4E-4703-B13B-8308790BD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4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DB1B36-5D36-4F0E-874A-DD976F67A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F54B2E-FAA0-4FD6-82A0-9E8E2A5F4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806A84-1690-4D30-980D-E7C408490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75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D436D-194A-4065-BA08-99F1B17D0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6DC66-58BF-48AA-A6CF-585083A1C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F82BC-4C0C-4CAC-A39B-F1C820A4A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8083E-23F4-4829-9DA6-7CDBD7DBB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D99EB0-DD97-430A-B185-CACC2506E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17327-9322-4DE5-9BAB-6CD65AA2A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44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39EAF-63D6-4320-8657-62CF3285B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5C37F5-D93E-4E4D-B653-3818AFBB86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FEEBFC-3C48-4D62-9249-10CB617AEB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4544C-B476-4E62-BCB2-E7A03EC7D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C0A59-5927-4715-9D3C-5361DAE7C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5E856-13FA-4462-B0A1-3232C4BA5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29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BC171A-DC73-4C26-9ABD-A06B6FBDF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C123E-1811-475D-8101-A90DB7BA1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BF36A-BF58-455B-AB16-3CAA2F007C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75DA7-0BBB-4B4C-A078-A763337F31F2}" type="datetimeFigureOut">
              <a:rPr lang="en-US" smtClean="0"/>
              <a:t>7/22/2019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20A51-B044-4614-AE58-A98A7D8F9B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510B2-6D7B-46E7-996B-302C19C3B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204BB-4208-409F-A242-97B8C08D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91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864E3-BC28-40EB-BCB0-26F29AA734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49" y="4445251"/>
            <a:ext cx="10901471" cy="1350712"/>
          </a:xfrm>
          <a:noFill/>
        </p:spPr>
        <p:txBody>
          <a:bodyPr>
            <a:normAutofit/>
          </a:bodyPr>
          <a:lstStyle/>
          <a:p>
            <a:r>
              <a:rPr lang="en-US" dirty="0"/>
              <a:t>Northwestern Bootcamp Project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0FE08-405C-4A08-800D-094E3CAF72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449" y="5795963"/>
            <a:ext cx="10901471" cy="560388"/>
          </a:xfrm>
          <a:noFill/>
        </p:spPr>
        <p:txBody>
          <a:bodyPr>
            <a:normAutofit/>
          </a:bodyPr>
          <a:lstStyle/>
          <a:p>
            <a:r>
              <a:rPr lang="en-US"/>
              <a:t>Alan, Heather, &amp; Jarvis</a:t>
            </a:r>
            <a:endParaRPr lang="en-US" dirty="0"/>
          </a:p>
        </p:txBody>
      </p:sp>
      <p:sp>
        <p:nvSpPr>
          <p:cNvPr id="9" name="Rounded Rectangle 18">
            <a:extLst>
              <a:ext uri="{FF2B5EF4-FFF2-40B4-BE49-F238E27FC236}">
                <a16:creationId xmlns:a16="http://schemas.microsoft.com/office/drawing/2014/main" id="{283A93BD-A469-4D4C-8A1F-5668AE9758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28565" y="503573"/>
            <a:ext cx="7134870" cy="3599401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Related image">
            <a:extLst>
              <a:ext uri="{FF2B5EF4-FFF2-40B4-BE49-F238E27FC236}">
                <a16:creationId xmlns:a16="http://schemas.microsoft.com/office/drawing/2014/main" id="{8ECC26D8-C4A5-4161-A711-ED1CE953ED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8"/>
          <a:stretch/>
        </p:blipFill>
        <p:spPr bwMode="auto">
          <a:xfrm>
            <a:off x="2694432" y="666497"/>
            <a:ext cx="6803136" cy="327355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87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5" name="Picture 2" descr="Image result for lego x fighter largest">
            <a:extLst>
              <a:ext uri="{FF2B5EF4-FFF2-40B4-BE49-F238E27FC236}">
                <a16:creationId xmlns:a16="http://schemas.microsoft.com/office/drawing/2014/main" id="{5BEE7BD8-0FED-4B5D-A11F-BC633081980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C92B7B-DB29-4765-A148-4C993389A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7173" y="4436533"/>
            <a:ext cx="1974427" cy="2031991"/>
          </a:xfrm>
          <a:prstGeom prst="ellipse">
            <a:avLst/>
          </a:prstGeom>
          <a:solidFill>
            <a:srgbClr val="231815"/>
          </a:solidFill>
          <a:ln w="174625" cmpd="thinThick">
            <a:solidFill>
              <a:srgbClr val="231815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071646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5A36FA-785B-4CE4-BE8B-BA2E72687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6445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096631-E6D2-41CA-9560-82F0A5E32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can I be a master builder using ML?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613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Double Decker couch lego movie">
            <a:extLst>
              <a:ext uri="{FF2B5EF4-FFF2-40B4-BE49-F238E27FC236}">
                <a16:creationId xmlns:a16="http://schemas.microsoft.com/office/drawing/2014/main" id="{01661E6A-7C1C-42FB-81A9-90962DD1D73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" r="13608" b="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5" name="Freeform 12">
            <a:extLst>
              <a:ext uri="{FF2B5EF4-FFF2-40B4-BE49-F238E27FC236}">
                <a16:creationId xmlns:a16="http://schemas.microsoft.com/office/drawing/2014/main" id="{522A94E1-AEBD-4286-BFF8-0711E4CD3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622650" y="5181600"/>
            <a:ext cx="9165010" cy="1174750"/>
          </a:xfrm>
          <a:custGeom>
            <a:avLst/>
            <a:gdLst>
              <a:gd name="connsiteX0" fmla="*/ 0 w 9165010"/>
              <a:gd name="connsiteY0" fmla="*/ 1073384 h 1073384"/>
              <a:gd name="connsiteX1" fmla="*/ 9165010 w 9165010"/>
              <a:gd name="connsiteY1" fmla="*/ 1073384 h 1073384"/>
              <a:gd name="connsiteX2" fmla="*/ 9165010 w 9165010"/>
              <a:gd name="connsiteY2" fmla="*/ 266817 h 1073384"/>
              <a:gd name="connsiteX3" fmla="*/ 4757604 w 9165010"/>
              <a:gd name="connsiteY3" fmla="*/ 266817 h 1073384"/>
              <a:gd name="connsiteX4" fmla="*/ 4582505 w 9165010"/>
              <a:gd name="connsiteY4" fmla="*/ 0 h 1073384"/>
              <a:gd name="connsiteX5" fmla="*/ 4407407 w 9165010"/>
              <a:gd name="connsiteY5" fmla="*/ 266817 h 1073384"/>
              <a:gd name="connsiteX6" fmla="*/ 0 w 9165010"/>
              <a:gd name="connsiteY6" fmla="*/ 266817 h 1073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5010" h="1073384">
                <a:moveTo>
                  <a:pt x="0" y="1073384"/>
                </a:moveTo>
                <a:lnTo>
                  <a:pt x="9165010" y="1073384"/>
                </a:lnTo>
                <a:lnTo>
                  <a:pt x="9165010" y="266817"/>
                </a:lnTo>
                <a:lnTo>
                  <a:pt x="4757604" y="266817"/>
                </a:lnTo>
                <a:lnTo>
                  <a:pt x="4582505" y="0"/>
                </a:lnTo>
                <a:lnTo>
                  <a:pt x="4407407" y="266817"/>
                </a:lnTo>
                <a:lnTo>
                  <a:pt x="0" y="266817"/>
                </a:lnTo>
                <a:close/>
              </a:path>
            </a:pathLst>
          </a:custGeom>
          <a:solidFill>
            <a:srgbClr val="404040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AD03D3-ACDA-46D5-8D92-A99D6D3AE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650" y="5254391"/>
            <a:ext cx="8867012" cy="774934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How much should a Lego set really cost?</a:t>
            </a:r>
          </a:p>
        </p:txBody>
      </p:sp>
    </p:spTree>
    <p:extLst>
      <p:ext uri="{BB962C8B-B14F-4D97-AF65-F5344CB8AC3E}">
        <p14:creationId xmlns:p14="http://schemas.microsoft.com/office/powerpoint/2010/main" val="1015794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C918D5-F8ED-4EC8-9066-7F910C024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Getting our data….</a:t>
            </a:r>
          </a:p>
        </p:txBody>
      </p:sp>
      <p:pic>
        <p:nvPicPr>
          <p:cNvPr id="5122" name="Picture 2" descr="Image result for Kaggle Logo">
            <a:extLst>
              <a:ext uri="{FF2B5EF4-FFF2-40B4-BE49-F238E27FC236}">
                <a16:creationId xmlns:a16="http://schemas.microsoft.com/office/drawing/2014/main" id="{689393C2-1874-4570-AECC-30774EA86D8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9180" y="307731"/>
            <a:ext cx="3997637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Related image">
            <a:extLst>
              <a:ext uri="{FF2B5EF4-FFF2-40B4-BE49-F238E27FC236}">
                <a16:creationId xmlns:a16="http://schemas.microsoft.com/office/drawing/2014/main" id="{6766C024-65B8-448C-AE2C-B891F09E30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45183" y="307731"/>
            <a:ext cx="3997637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10D80EA-8A03-4E78-A05F-C9DB0BE32820}"/>
              </a:ext>
            </a:extLst>
          </p:cNvPr>
          <p:cNvSpPr/>
          <p:nvPr/>
        </p:nvSpPr>
        <p:spPr>
          <a:xfrm>
            <a:off x="3805083" y="5790298"/>
            <a:ext cx="6680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erriweather"/>
              </a:rPr>
              <a:t>I</a:t>
            </a:r>
            <a:r>
              <a:rPr lang="en-US" b="0" i="0" dirty="0">
                <a:solidFill>
                  <a:schemeClr val="bg1"/>
                </a:solidFill>
                <a:effectLst/>
                <a:latin typeface="Merriweather"/>
              </a:rPr>
              <a:t>f you think your data is clean, you haven’t looked at it hard enough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31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Rectangle 13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11DD62-4CD0-446C-820C-4F2DBB197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18880" y="427791"/>
            <a:ext cx="14270316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Correlation Diagram and Linear Relationships</a:t>
            </a:r>
          </a:p>
        </p:txBody>
      </p:sp>
      <p:cxnSp>
        <p:nvCxnSpPr>
          <p:cNvPr id="6152" name="Straight Connector 13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9" name="Picture 2" descr="Image result for Correlation Icon">
            <a:extLst>
              <a:ext uri="{FF2B5EF4-FFF2-40B4-BE49-F238E27FC236}">
                <a16:creationId xmlns:a16="http://schemas.microsoft.com/office/drawing/2014/main" id="{A5CF3722-1594-4049-A24F-598535574F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8" r="2" b="2"/>
          <a:stretch/>
        </p:blipFill>
        <p:spPr bwMode="auto">
          <a:xfrm>
            <a:off x="1136024" y="2426818"/>
            <a:ext cx="3847003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8" name="Picture 4" descr="Image result for Lego graph">
            <a:extLst>
              <a:ext uri="{FF2B5EF4-FFF2-40B4-BE49-F238E27FC236}">
                <a16:creationId xmlns:a16="http://schemas.microsoft.com/office/drawing/2014/main" id="{B3E31A02-ECDD-4F05-879D-E5C5FD55C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45073" y="2891160"/>
            <a:ext cx="5455917" cy="3068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0851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D9753-EE47-4CD8-9338-28F263DA0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7962" y="501582"/>
            <a:ext cx="5445372" cy="111707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dirty="0"/>
              <a:t>Training our model</a:t>
            </a:r>
            <a:br>
              <a:rPr lang="en-US" sz="5400" dirty="0"/>
            </a:br>
            <a:r>
              <a:rPr lang="en-US" sz="5400" dirty="0"/>
              <a:t>Linear Regression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170" name="Picture 2" descr="Image result for Lego weight lifter">
            <a:extLst>
              <a:ext uri="{FF2B5EF4-FFF2-40B4-BE49-F238E27FC236}">
                <a16:creationId xmlns:a16="http://schemas.microsoft.com/office/drawing/2014/main" id="{9C12D5FC-2C44-46BE-A99A-A2CD93F142B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8" r="2308" b="-1"/>
          <a:stretch/>
        </p:blipFill>
        <p:spPr bwMode="auto"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 result for Training an AI model art">
            <a:extLst>
              <a:ext uri="{FF2B5EF4-FFF2-40B4-BE49-F238E27FC236}">
                <a16:creationId xmlns:a16="http://schemas.microsoft.com/office/drawing/2014/main" id="{7EC920B8-AF26-4882-9DB9-267699F24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962" y="1748192"/>
            <a:ext cx="5445372" cy="340335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E7E744-EF5F-4945-9281-3ADB9CC2C82F}"/>
              </a:ext>
            </a:extLst>
          </p:cNvPr>
          <p:cNvSpPr txBox="1"/>
          <p:nvPr/>
        </p:nvSpPr>
        <p:spPr>
          <a:xfrm>
            <a:off x="7147775" y="5151550"/>
            <a:ext cx="4919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Running Predictions</a:t>
            </a:r>
          </a:p>
        </p:txBody>
      </p:sp>
    </p:spTree>
    <p:extLst>
      <p:ext uri="{BB962C8B-B14F-4D97-AF65-F5344CB8AC3E}">
        <p14:creationId xmlns:p14="http://schemas.microsoft.com/office/powerpoint/2010/main" val="2943304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9" name="Picture 2" descr="Image result for Lego Failure">
            <a:extLst>
              <a:ext uri="{FF2B5EF4-FFF2-40B4-BE49-F238E27FC236}">
                <a16:creationId xmlns:a16="http://schemas.microsoft.com/office/drawing/2014/main" id="{0A6F767B-C062-4BD4-89AD-95EB76C335F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37" b="1126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9610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2" name="Picture 6" descr="Image result for XGboost">
            <a:extLst>
              <a:ext uri="{FF2B5EF4-FFF2-40B4-BE49-F238E27FC236}">
                <a16:creationId xmlns:a16="http://schemas.microsoft.com/office/drawing/2014/main" id="{C3039765-7A71-4E53-9316-5077BDB4A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9" r="2793"/>
          <a:stretch/>
        </p:blipFill>
        <p:spPr bwMode="auto">
          <a:xfrm>
            <a:off x="-1" y="-28"/>
            <a:ext cx="12192000" cy="68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12EF03-465D-4D61-8B33-F42C2A5F6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076" y="4400667"/>
            <a:ext cx="6603999" cy="2076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 need a BOOST!!!</a:t>
            </a:r>
          </a:p>
        </p:txBody>
      </p:sp>
      <p:sp>
        <p:nvSpPr>
          <p:cNvPr id="9229" name="Freeform: Shape 142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226" name="Picture 2" descr="Image result for Lego Movie Boost">
            <a:extLst>
              <a:ext uri="{FF2B5EF4-FFF2-40B4-BE49-F238E27FC236}">
                <a16:creationId xmlns:a16="http://schemas.microsoft.com/office/drawing/2014/main" id="{1EF5839C-4EF6-4404-B8A3-2CE648C118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88" r="26586" b="1"/>
          <a:stretch/>
        </p:blipFill>
        <p:spPr bwMode="auto">
          <a:xfrm>
            <a:off x="6021086" y="544802"/>
            <a:ext cx="6170914" cy="6313225"/>
          </a:xfrm>
          <a:custGeom>
            <a:avLst/>
            <a:gdLst>
              <a:gd name="connsiteX0" fmla="*/ 3397813 w 6170914"/>
              <a:gd name="connsiteY0" fmla="*/ 0 h 6313225"/>
              <a:gd name="connsiteX1" fmla="*/ 6019731 w 6170914"/>
              <a:gd name="connsiteY1" fmla="*/ 1236489 h 6313225"/>
              <a:gd name="connsiteX2" fmla="*/ 6170914 w 6170914"/>
              <a:gd name="connsiteY2" fmla="*/ 1438663 h 6313225"/>
              <a:gd name="connsiteX3" fmla="*/ 6170914 w 6170914"/>
              <a:gd name="connsiteY3" fmla="*/ 5356963 h 6313225"/>
              <a:gd name="connsiteX4" fmla="*/ 6019731 w 6170914"/>
              <a:gd name="connsiteY4" fmla="*/ 5559138 h 6313225"/>
              <a:gd name="connsiteX5" fmla="*/ 5194591 w 6170914"/>
              <a:gd name="connsiteY5" fmla="*/ 6282226 h 6313225"/>
              <a:gd name="connsiteX6" fmla="*/ 5141791 w 6170914"/>
              <a:gd name="connsiteY6" fmla="*/ 6313225 h 6313225"/>
              <a:gd name="connsiteX7" fmla="*/ 1659199 w 6170914"/>
              <a:gd name="connsiteY7" fmla="*/ 6313225 h 6313225"/>
              <a:gd name="connsiteX8" fmla="*/ 1498064 w 6170914"/>
              <a:gd name="connsiteY8" fmla="*/ 6215333 h 6313225"/>
              <a:gd name="connsiteX9" fmla="*/ 0 w 6170914"/>
              <a:gd name="connsiteY9" fmla="*/ 3397813 h 6313225"/>
              <a:gd name="connsiteX10" fmla="*/ 3397813 w 6170914"/>
              <a:gd name="connsiteY10" fmla="*/ 0 h 6313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8606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9" name="Picture 2" descr="Image result for Lego Movie Value">
            <a:extLst>
              <a:ext uri="{FF2B5EF4-FFF2-40B4-BE49-F238E27FC236}">
                <a16:creationId xmlns:a16="http://schemas.microsoft.com/office/drawing/2014/main" id="{ED2DD0C6-D44F-4EB9-BCF6-1B76565DB63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62" r="2193" b="-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6C79F7-E683-4FA7-ADD1-DC913B85B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Wrong vs Right??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1211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</Words>
  <Application>Microsoft Office PowerPoint</Application>
  <PresentationFormat>Widescreen</PresentationFormat>
  <Paragraphs>12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Merriweather</vt:lpstr>
      <vt:lpstr>Office Theme</vt:lpstr>
      <vt:lpstr>Northwestern Bootcamp Project 3</vt:lpstr>
      <vt:lpstr>How can I be a master builder using ML?</vt:lpstr>
      <vt:lpstr>How much should a Lego set really cost?</vt:lpstr>
      <vt:lpstr>Getting our data….</vt:lpstr>
      <vt:lpstr>Correlation Diagram and Linear Relationships</vt:lpstr>
      <vt:lpstr>Training our model Linear Regression</vt:lpstr>
      <vt:lpstr>PowerPoint Presentation</vt:lpstr>
      <vt:lpstr>We need a BOOST!!!</vt:lpstr>
      <vt:lpstr>Wrong vs Right??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Northwestern Bootcamp Project 3</dc:title>
  <dc:creator>Bajramovic, Alan</dc:creator>
  <cp:lastModifiedBy>Bajramovic, Alan</cp:lastModifiedBy>
  <cp:revision>1</cp:revision>
  <dcterms:created xsi:type="dcterms:W3CDTF">2019-07-22T17:28:34Z</dcterms:created>
  <dcterms:modified xsi:type="dcterms:W3CDTF">2019-07-22T17:29:05Z</dcterms:modified>
</cp:coreProperties>
</file>